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>
        <p:scale>
          <a:sx n="124" d="100"/>
          <a:sy n="124" d="100"/>
        </p:scale>
        <p:origin x="-130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521-7E6E-43AF-A4D4-637D96A562A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2FB-5679-41A1-BC7E-C0CACF8AA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78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521-7E6E-43AF-A4D4-637D96A562A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2FB-5679-41A1-BC7E-C0CACF8AA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53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521-7E6E-43AF-A4D4-637D96A562A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2FB-5679-41A1-BC7E-C0CACF8AA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8947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521-7E6E-43AF-A4D4-637D96A562A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2FB-5679-41A1-BC7E-C0CACF8AA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932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521-7E6E-43AF-A4D4-637D96A562A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2FB-5679-41A1-BC7E-C0CACF8AA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2034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521-7E6E-43AF-A4D4-637D96A562A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2FB-5679-41A1-BC7E-C0CACF8AA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7158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521-7E6E-43AF-A4D4-637D96A562A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2FB-5679-41A1-BC7E-C0CACF8AA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19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521-7E6E-43AF-A4D4-637D96A562A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2FB-5679-41A1-BC7E-C0CACF8AA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91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521-7E6E-43AF-A4D4-637D96A562A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2FB-5679-41A1-BC7E-C0CACF8AA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690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521-7E6E-43AF-A4D4-637D96A562A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2FB-5679-41A1-BC7E-C0CACF8AA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78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521-7E6E-43AF-A4D4-637D96A562A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2FB-5679-41A1-BC7E-C0CACF8AA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09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521-7E6E-43AF-A4D4-637D96A562A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2FB-5679-41A1-BC7E-C0CACF8AA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01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521-7E6E-43AF-A4D4-637D96A562A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2FB-5679-41A1-BC7E-C0CACF8AA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05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521-7E6E-43AF-A4D4-637D96A562A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2FB-5679-41A1-BC7E-C0CACF8AA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87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521-7E6E-43AF-A4D4-637D96A562A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2FB-5679-41A1-BC7E-C0CACF8AA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98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6521-7E6E-43AF-A4D4-637D96A562A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62FB-5679-41A1-BC7E-C0CACF8AA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37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6521-7E6E-43AF-A4D4-637D96A562A1}" type="datetimeFigureOut">
              <a:rPr kumimoji="1" lang="ja-JP" altLang="en-US" smtClean="0"/>
              <a:t>2020/3/18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3962FB-5679-41A1-BC7E-C0CACF8AAD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05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865893F-4774-4B9C-90CE-6899CAF6E0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37882" y="206062"/>
            <a:ext cx="8641724" cy="1841677"/>
          </a:xfrm>
        </p:spPr>
        <p:txBody>
          <a:bodyPr/>
          <a:lstStyle/>
          <a:p>
            <a:r>
              <a:rPr kumimoji="1"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コロナ関連の学童保育予算の申請は</a:t>
            </a:r>
            <a:br>
              <a:rPr kumimoji="1"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kumimoji="1" lang="ja-JP" altLang="en-US" sz="40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</a:t>
            </a:r>
            <a:r>
              <a:rPr kumimoji="1" lang="ja-JP" altLang="en-US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追加申請を受け付ける」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26C1CD09-EFC7-45BC-AA34-E977C6438BBC}"/>
              </a:ext>
            </a:extLst>
          </p:cNvPr>
          <p:cNvSpPr txBox="1"/>
          <p:nvPr/>
        </p:nvSpPr>
        <p:spPr>
          <a:xfrm>
            <a:off x="1712890" y="2305319"/>
            <a:ext cx="699322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3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18</a:t>
            </a:r>
            <a:r>
              <a:rPr kumimoji="1" lang="ja-JP" altLang="en-US" dirty="0"/>
              <a:t>日</a:t>
            </a:r>
            <a:r>
              <a:rPr kumimoji="1" lang="en-US" altLang="ja-JP" dirty="0"/>
              <a:t>(</a:t>
            </a:r>
            <a:r>
              <a:rPr kumimoji="1" lang="ja-JP" altLang="en-US" dirty="0"/>
              <a:t>水</a:t>
            </a:r>
            <a:r>
              <a:rPr kumimoji="1" lang="en-US" altLang="ja-JP" dirty="0"/>
              <a:t>)</a:t>
            </a:r>
            <a:r>
              <a:rPr kumimoji="1" lang="ja-JP" altLang="en-US" dirty="0"/>
              <a:t>参議院総務委員会で、伊藤岳</a:t>
            </a:r>
            <a:r>
              <a:rPr kumimoji="1" lang="en-US" altLang="ja-JP" dirty="0"/>
              <a:t>(</a:t>
            </a:r>
            <a:r>
              <a:rPr kumimoji="1" lang="ja-JP" altLang="en-US" dirty="0"/>
              <a:t>共産</a:t>
            </a:r>
            <a:r>
              <a:rPr kumimoji="1" lang="en-US" altLang="ja-JP" dirty="0"/>
              <a:t>)</a:t>
            </a:r>
            <a:r>
              <a:rPr kumimoji="1" lang="ja-JP" altLang="en-US" dirty="0"/>
              <a:t>議員の質問に</a:t>
            </a:r>
          </a:p>
          <a:p>
            <a:r>
              <a:rPr kumimoji="1" lang="ja-JP" altLang="en-US" dirty="0"/>
              <a:t>内閣府の藤原審議官が答弁しました。</a:t>
            </a:r>
          </a:p>
          <a:p>
            <a:r>
              <a:rPr kumimoji="1" lang="ja-JP" altLang="en-US" dirty="0"/>
              <a:t>　　</a:t>
            </a:r>
            <a:r>
              <a:rPr kumimoji="1" lang="en-US" altLang="ja-JP" dirty="0"/>
              <a:t>18</a:t>
            </a:r>
            <a:r>
              <a:rPr kumimoji="1" lang="ja-JP" altLang="en-US" dirty="0"/>
              <a:t>日に事務連絡を発出し、自治体に徹底するそうです</a:t>
            </a:r>
          </a:p>
          <a:p>
            <a:r>
              <a:rPr kumimoji="1" lang="ja-JP" altLang="en-US" dirty="0"/>
              <a:t>　　追加申請期限は、来週の半ばに設定されます。</a:t>
            </a:r>
          </a:p>
          <a:p>
            <a:r>
              <a:rPr kumimoji="1" lang="ja-JP" altLang="en-US" dirty="0"/>
              <a:t>　　</a:t>
            </a:r>
            <a:r>
              <a:rPr kumimoji="1" lang="en-US" altLang="ja-JP" dirty="0"/>
              <a:t>2019</a:t>
            </a:r>
            <a:r>
              <a:rPr kumimoji="1" lang="ja-JP" altLang="en-US" dirty="0"/>
              <a:t>年度予算なので、</a:t>
            </a:r>
            <a:r>
              <a:rPr kumimoji="1" lang="en-US" altLang="ja-JP" dirty="0"/>
              <a:t>3</a:t>
            </a:r>
            <a:r>
              <a:rPr kumimoji="1" lang="ja-JP" altLang="en-US" dirty="0"/>
              <a:t>月中に交付決定と概算払いの見込み</a:t>
            </a:r>
          </a:p>
          <a:p>
            <a:endParaRPr kumimoji="1" lang="ja-JP" altLang="en-US" dirty="0"/>
          </a:p>
          <a:p>
            <a:r>
              <a:rPr kumimoji="1" lang="ja-JP" altLang="en-US" sz="2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申請漏れをしてるところは、改めて申請の準備を</a:t>
            </a:r>
          </a:p>
        </p:txBody>
      </p:sp>
      <p:sp>
        <p:nvSpPr>
          <p:cNvPr id="5" name="吹き出し: 四角形 4">
            <a:extLst>
              <a:ext uri="{FF2B5EF4-FFF2-40B4-BE49-F238E27FC236}">
                <a16:creationId xmlns:a16="http://schemas.microsoft.com/office/drawing/2014/main" xmlns="" id="{1D1EFDE0-0BA0-4257-8A0F-D88537601F85}"/>
              </a:ext>
            </a:extLst>
          </p:cNvPr>
          <p:cNvSpPr/>
          <p:nvPr/>
        </p:nvSpPr>
        <p:spPr>
          <a:xfrm>
            <a:off x="334849" y="4552288"/>
            <a:ext cx="3245477" cy="2002665"/>
          </a:xfrm>
          <a:prstGeom prst="wedgeRectCallout">
            <a:avLst>
              <a:gd name="adj1" fmla="val 39167"/>
              <a:gd name="adj2" fmla="val -37178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午前開所に人件費を中心に、</a:t>
            </a:r>
            <a:r>
              <a:rPr kumimoji="1"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日、</a:t>
            </a:r>
            <a:r>
              <a:rPr kumimoji="1"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30200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</a:p>
          <a:p>
            <a:pPr algn="ctr"/>
            <a:endParaRPr kumimoji="1" lang="ja-JP" altLang="en-US" sz="2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新規開設に人件費など</a:t>
            </a:r>
          </a:p>
          <a:p>
            <a:pPr algn="ctr"/>
            <a:r>
              <a:rPr kumimoji="1"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日、</a:t>
            </a:r>
            <a:r>
              <a:rPr kumimoji="1"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62000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85E5DCD5-BEC4-46AF-BB0B-CB3BA4478612}"/>
              </a:ext>
            </a:extLst>
          </p:cNvPr>
          <p:cNvSpPr txBox="1"/>
          <p:nvPr/>
        </p:nvSpPr>
        <p:spPr>
          <a:xfrm>
            <a:off x="3740727" y="4649273"/>
            <a:ext cx="137160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ファミサポ利用に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一人日額</a:t>
            </a:r>
          </a:p>
          <a:p>
            <a:r>
              <a:rPr kumimoji="1" lang="en-US" altLang="ja-JP" dirty="0"/>
              <a:t>6,400</a:t>
            </a:r>
            <a:r>
              <a:rPr kumimoji="1" lang="ja-JP" altLang="en-US" dirty="0"/>
              <a:t>円</a:t>
            </a:r>
          </a:p>
          <a:p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1399AAEA-9744-401D-80D9-28255A2D43B9}"/>
              </a:ext>
            </a:extLst>
          </p:cNvPr>
          <p:cNvSpPr txBox="1"/>
          <p:nvPr/>
        </p:nvSpPr>
        <p:spPr>
          <a:xfrm>
            <a:off x="5264726" y="4510773"/>
            <a:ext cx="3245477" cy="20621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444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全てのクラブ対象に</a:t>
            </a: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kumimoji="1"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支援単位　上限</a:t>
            </a:r>
            <a:r>
              <a:rPr kumimoji="1" lang="en-US" altLang="ja-JP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50</a:t>
            </a:r>
            <a:r>
              <a:rPr kumimoji="1" lang="ja-JP" altLang="en-US" sz="2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万円</a:t>
            </a:r>
          </a:p>
          <a:p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1/16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に遡り、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3/31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まで納入</a:t>
            </a:r>
          </a:p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マスク、消毒液、体温計、空気清浄機、石鹸・・・</a:t>
            </a:r>
            <a:r>
              <a:rPr kumimoji="1" lang="en-US" altLang="ja-JP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etc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ウィルス感染防止に必要な物</a:t>
            </a:r>
          </a:p>
        </p:txBody>
      </p:sp>
    </p:spTree>
    <p:extLst>
      <p:ext uri="{BB962C8B-B14F-4D97-AF65-F5344CB8AC3E}">
        <p14:creationId xmlns:p14="http://schemas.microsoft.com/office/powerpoint/2010/main" val="2713176769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73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ファセット</vt:lpstr>
      <vt:lpstr>コロナ関連の学童保育予算の申請は 「追加申請を受け付ける」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コロナ関連の学童保育予算の申請は 追加申請を受け付ける</dc:title>
  <dc:creator>kato tetsuo</dc:creator>
  <cp:lastModifiedBy>morikawa</cp:lastModifiedBy>
  <cp:revision>4</cp:revision>
  <cp:lastPrinted>2020-03-18T04:47:17Z</cp:lastPrinted>
  <dcterms:created xsi:type="dcterms:W3CDTF">2020-03-18T03:05:46Z</dcterms:created>
  <dcterms:modified xsi:type="dcterms:W3CDTF">2020-03-18T10:35:52Z</dcterms:modified>
</cp:coreProperties>
</file>